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1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275F-2660-433C-8FF9-ADA41ADD52F5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E2649-BC73-4E03-94D1-15274611EC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3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E2649-BC73-4E03-94D1-15274611EC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5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73090-5238-E180-1085-048198343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7D0FC9-5139-55E9-9F02-4D65E8E7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719895-6C2C-952E-01C9-B22F23A6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CDF3A4-5D53-318B-1460-1DE2D925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5389ED-987B-5224-7862-783333E7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6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60D71-6487-6586-A0C6-E9DF7016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E127C8-D1A8-2645-51F9-20DF3713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F0269-F75F-AABE-5C4B-BB4DFB28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F45A4-B745-8989-DEE8-9B9977BE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47C8D-E2F9-AB07-32AE-353C97BD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6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6605E8-975F-44E6-DF95-840B69A28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413562-0585-901E-4394-B43AD111C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251D46-DAC1-D640-F390-7C3B9E52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DA446-241F-167E-445D-07296C42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4F372B-7A64-032E-41B3-FD9FD654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3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20555-FE2A-5F11-2FE3-55C7F044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EE4BC-84D8-5113-C80C-26CE05DF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18DDF-6F15-A735-E0DD-DF3C2024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57D38-8920-501F-CD7C-20AE1396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35A82-962D-8F6A-920F-C3C90383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8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8AD26-F889-B310-C38A-CF17B247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902CB-4972-7AB6-228B-173C9F4B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70A25-8D25-0229-A75E-433CB3D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B6A261-85CA-CC54-80DB-81220EE2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E511D-8227-4B9C-2067-018F02F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0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D3AF5-4DF9-E739-48C7-307315A7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40A60-212D-701E-6346-C10506C36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5A87C5-58CF-8C80-7F8E-F31180B4C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96EE30-09EF-365F-48F0-BEF053AF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D95BE-659B-0BDB-9155-D22CB73E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EE112-4E9D-A042-8301-FC274D7B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6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AAA9D-9A7F-BB88-A3FD-E9FC68A0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939150-07C4-3FEE-26D1-D3F6959A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BA98DB-6221-ACFC-E15C-0F29B1362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C9BC83-316A-75D0-BFAE-2FDBDCC79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32D486-7A9A-012B-05CC-733277101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289CBF-AADC-D90E-9147-E8746F5C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BE0A09-25B8-8A70-C485-ECF5AA92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C17D92-3A86-E707-4212-9E567B83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50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B56A9-02DF-A8E0-D5B0-B4055162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0B5517-447C-5C28-DB84-27E41927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2E7302-4805-C4C0-E832-08BFDE560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8592B4-F09C-D431-B281-F786C644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E2779-1921-4D7A-06E8-B38575D0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F0F143-BBA7-74BE-FA1C-460E53C7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F40937-7C7A-3D08-A6AE-BE7E48D8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94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5ED2-C1C3-56DA-6B8F-30B5F02F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C6DC1-AA34-B1A0-637B-53A494E5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A526C0-64A0-ADC7-58DD-C9A5C9CEB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13E000-BB60-A498-4163-B8F35A10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69AFB-3E55-CB73-EB51-B4737156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E6EBB9-4B98-8F47-16C4-6E9DDBB4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2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181A6-A6EA-41EC-D8F5-3862E5E5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42473C-319D-AA5E-34DA-0757CDBC2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6B2329-4ACD-EE27-0882-5341F1B1B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350060-6FD3-005C-B8BF-84C0BDFA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8A6AC-8EDB-56B8-61FA-B64A3991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3D63F-8DEE-824E-EED3-1B5B75F0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04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7574FA-79F9-4DF0-951F-E8338F8D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DDFFA-7459-3009-1785-52A32D7AE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063A3-6699-7AF8-2244-1EE3B916E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F1E5D-73A7-4446-A1B6-C07602C10DD4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B49B3-FC59-38E2-B996-5088E6EA4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438E3-38E5-624C-46F9-E9C83E327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AAE84-FCDA-40A0-8056-FBE5A7C1C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3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A8A692-F862-0EF2-A04D-41D43E13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2F6544-D0C3-C6F9-329F-3989275F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1237" cy="6901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437F3C-E25F-DACC-7985-6DF5B5E34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72" y="4677617"/>
            <a:ext cx="6375728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BBD0F3-E49D-F038-5D13-E5B64388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4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D95F19-D5B5-92C7-5C09-3A148492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0964"/>
            <a:ext cx="12183877" cy="28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C99773-DF83-F1B7-318F-7B595020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13FED4-2744-FB0D-DD2B-D98FA332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6" y="2056796"/>
            <a:ext cx="12106195" cy="17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6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90E942-A096-33A8-7E4E-D3AF6A97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7929" cy="69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43CFD0A-906E-8DE9-64D6-1C1A0922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3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BFCD84-CBBB-45CF-A506-F98AFB81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34" y="5394952"/>
            <a:ext cx="8817455" cy="8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1341F4-AE6D-4E04-36EB-611B1DF0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6C4352-0301-3FEB-5E1A-8F185B4F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3" y="5260865"/>
            <a:ext cx="9632432" cy="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AB4E2-6A49-BD0C-B371-81C8F4A7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2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362CB6-4133-D209-5C1D-6CBBE8BA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DF5129-D5FE-F677-E978-EB5B1B1E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EDC94-3D02-9360-FA8F-19502916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7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93B375-3BE2-5BC0-28DC-5AC1690B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2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CD1A32-8CDF-C352-6343-A36C4BB5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A20FDB-31BE-BBF5-7300-C3DDF877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50473"/>
            <a:ext cx="12101759" cy="15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1CDAA4-2EA5-886E-B25D-06F2899B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2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72F4F9-4030-314B-EC84-DCBC2FCD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1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954796-9504-77DC-48C4-746972C7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32" y="196508"/>
            <a:ext cx="10414535" cy="66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3399F-0551-8A51-21A1-C07A2F5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2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939E44-B980-9EF2-E828-CCFDD51F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" y="0"/>
            <a:ext cx="12158133" cy="68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60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1E2E74-4113-5150-9445-7955E25A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08E864-A0C8-5CDD-ACEB-F8B3E17F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E302F9-3FB5-4139-2EBE-B1E91A3B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769"/>
            <a:ext cx="12061786" cy="18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F03E0-54FC-609B-9D2C-52C8A8DD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0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9BACB-10EC-70D6-D919-196F95FB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0F5627-2EF3-C888-E7F8-BE279593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" y="674060"/>
            <a:ext cx="12134139" cy="43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8D3D03-0503-4B91-B825-801962EF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9733" cy="68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64056-1A52-E92A-2DE7-ABBC64D9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" y="535408"/>
            <a:ext cx="12090041" cy="48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EF9749-D2D1-DB3A-B10E-B080D53D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" y="1262525"/>
            <a:ext cx="12039539" cy="29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94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5733AA-1CC6-C063-6128-B02A6093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2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EE3C26-54CF-63D5-219A-7CA38849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2" y="386218"/>
            <a:ext cx="11315924" cy="61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EEB45E-5363-9C15-67BD-D12FE7AD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C2FD4C-4CF9-9EFF-BF28-3DED8788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58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B3FF9C-E7E1-8BE8-A3B4-746E426D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27"/>
            <a:ext cx="11883752" cy="46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2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99D6FB-D876-8AB9-6E7C-B0B8B35F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2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CC011C-A88A-070B-15A3-B89AC48D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4585"/>
            <a:ext cx="12155159" cy="44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2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3AD2BC-1D6D-71DF-0B71-ABDD608F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9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FD4451-FCBC-CFB8-BA69-30895C33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5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AFCAA4-3E90-0D3C-CDCC-E6FD3E1A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2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95E36E-BBD5-E4A4-A58F-FA9F9AE2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22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DCE2A5-3EDB-4D90-DE42-42363F35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9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3666A3-1C33-7E0B-740E-72D2A530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81641"/>
            <a:ext cx="12031133" cy="21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04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C0B969-2067-2D34-32D8-D3CF08F6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2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43438-E189-C658-54D2-307C0E00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6" y="5333985"/>
            <a:ext cx="9855707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7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4652DF-404B-7BAB-888A-A7A8BDCA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7B54A7-0C83-5728-FD4B-2BCF5CD8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48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57A392-6D7B-90E7-6895-50357BCB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356" y="1275240"/>
            <a:ext cx="8955710" cy="49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31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D9CE32-DAB1-EC95-E6B1-D6102DFD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37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2D6698-9CA9-FDA2-4C53-9DB3DE7D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0D736C-C881-24EB-0B4D-5854C4F7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049ACD-E8CC-4A90-FC14-8DA3F83A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7687"/>
            <a:ext cx="12135571" cy="26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D55A41-839C-EAEA-F0EE-6B8EC862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6558"/>
            <a:ext cx="12230719" cy="69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C661FA-671C-A919-80A8-CABC0816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467"/>
            <a:ext cx="12072933" cy="58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49FCCE-1324-72D7-5E99-62DD4C0C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"/>
            <a:ext cx="12012460" cy="32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8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</Words>
  <Application>Microsoft Office PowerPoint</Application>
  <PresentationFormat>宽屏</PresentationFormat>
  <Paragraphs>1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yihe yang</dc:creator>
  <cp:lastModifiedBy>yihe yang</cp:lastModifiedBy>
  <cp:revision>2</cp:revision>
  <dcterms:created xsi:type="dcterms:W3CDTF">2024-08-28T04:52:56Z</dcterms:created>
  <dcterms:modified xsi:type="dcterms:W3CDTF">2024-08-28T05:38:32Z</dcterms:modified>
</cp:coreProperties>
</file>